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</a:t>
            </a:r>
            <a:r>
              <a:rPr lang="en-US" altLang="zh-CN" sz="2000"/>
              <a:t>s</a:t>
            </a:r>
            <a:r>
              <a:rPr lang="zh-CN" altLang="en-US" sz="2000"/>
              <a:t>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740" y="58610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选择相应区县，选择对应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4680" y="1406525"/>
            <a:ext cx="10962640" cy="479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3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952,&quot;width&quot;:20472}"/>
</p:tagLst>
</file>

<file path=ppt/tags/tag2.xml><?xml version="1.0" encoding="utf-8"?>
<p:tagLst xmlns:p="http://schemas.openxmlformats.org/presentationml/2006/main">
  <p:tag name="KSO_WPP_MARK_KEY" val="bc32e51a-81d3-4454-89ab-ac1a0c9a0e47"/>
  <p:tag name="COMMONDATA" val="eyJoZGlkIjoiMzk5N2M3Yzg1OWUwMzBhYTMxNTc3ZTQ0N2FkN2Uw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2.进入页面后选择相应区县，选择对应类型的教师资格认定，点击在线申办。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yangsir</cp:lastModifiedBy>
  <cp:revision>22</cp:revision>
  <dcterms:created xsi:type="dcterms:W3CDTF">2020-12-17T01:42:00Z</dcterms:created>
  <dcterms:modified xsi:type="dcterms:W3CDTF">2023-04-17T08:10:57Z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AD1802D1661142BA9B92A8195A135AD8</vt:lpwstr>
  </property>
</Properties>
</file>