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</a:t>
            </a:r>
            <a:r>
              <a:rPr lang="en-US" altLang="zh-CN" sz="2000"/>
              <a:t>s</a:t>
            </a:r>
            <a:r>
              <a:rPr lang="zh-CN" altLang="en-US" sz="2000"/>
              <a:t>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选择望城区教育局，选择对应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1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KSO_WPP_MARK_KEY" val="8a67671a-a9e6-4ec3-8fd3-d0beb670f4a9"/>
  <p:tag name="COMMONDATA" val="eyJoZGlkIjoiYTEwM2RjNTU2MDkzYTM1ZjAyMTZlODFjMDFlNDhhN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李珊</cp:lastModifiedBy>
  <cp:revision>22</cp:revision>
  <dcterms:created xsi:type="dcterms:W3CDTF">2020-12-17T01:42:00Z</dcterms:created>
  <dcterms:modified xsi:type="dcterms:W3CDTF">2023-04-25T06:56:27Z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2052-11.1.0.12650</vt:lpwstr>
  </property>
  <property fmtid="{D5CDD505-2E9C-101B-9397-08002B2CF9AE}" pid="3" name="ICV">
    <vt:lpwstr>7A505B74177C45089774BB78CD6DDFF0</vt:lpwstr>
  </property>
</Properties>
</file>